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3294-7D57-4DCC-B95E-534C8EB72BC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5ACB377-A2F6-4380-BD4F-CAE031F7E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3294-7D57-4DCC-B95E-534C8EB72BC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B377-A2F6-4380-BD4F-CAE031F7E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3294-7D57-4DCC-B95E-534C8EB72BC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B377-A2F6-4380-BD4F-CAE031F7E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3294-7D57-4DCC-B95E-534C8EB72BC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B377-A2F6-4380-BD4F-CAE031F7E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3294-7D57-4DCC-B95E-534C8EB72BC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B377-A2F6-4380-BD4F-CAE031F7E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3294-7D57-4DCC-B95E-534C8EB72BC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B377-A2F6-4380-BD4F-CAE031F7EBB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3294-7D57-4DCC-B95E-534C8EB72BC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B377-A2F6-4380-BD4F-CAE031F7EBBD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3294-7D57-4DCC-B95E-534C8EB72BC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B377-A2F6-4380-BD4F-CAE031F7E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3294-7D57-4DCC-B95E-534C8EB72BC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B377-A2F6-4380-BD4F-CAE031F7E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3294-7D57-4DCC-B95E-534C8EB72BC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B377-A2F6-4380-BD4F-CAE031F7EBB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3294-7D57-4DCC-B95E-534C8EB72BC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CB377-A2F6-4380-BD4F-CAE031F7EBB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6C93294-7D57-4DCC-B95E-534C8EB72BCD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45ACB377-A2F6-4380-BD4F-CAE031F7EBB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1676400"/>
            <a:ext cx="3886200" cy="1524000"/>
          </a:xfrm>
        </p:spPr>
        <p:txBody>
          <a:bodyPr/>
          <a:lstStyle/>
          <a:p>
            <a:pPr algn="ctr"/>
            <a:r>
              <a:rPr lang="en-US" dirty="0" smtClean="0"/>
              <a:t>Number Talks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200400"/>
            <a:ext cx="3886200" cy="1825625"/>
          </a:xfrm>
        </p:spPr>
        <p:txBody>
          <a:bodyPr/>
          <a:lstStyle/>
          <a:p>
            <a:pPr algn="ctr"/>
            <a:r>
              <a:rPr lang="en-US" dirty="0" smtClean="0"/>
              <a:t>Second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02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8 + 8</a:t>
            </a:r>
          </a:p>
          <a:p>
            <a:pPr marL="0" indent="0" algn="ctr">
              <a:buNone/>
            </a:pPr>
            <a:r>
              <a:rPr lang="en-US" sz="6600" dirty="0" smtClean="0"/>
              <a:t>8 + 7</a:t>
            </a:r>
          </a:p>
          <a:p>
            <a:pPr marL="0" indent="0" algn="ctr">
              <a:buNone/>
            </a:pPr>
            <a:r>
              <a:rPr lang="en-US" sz="6600" dirty="0" smtClean="0"/>
              <a:t>8 + 9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0382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7 + 7</a:t>
            </a:r>
          </a:p>
          <a:p>
            <a:pPr marL="0" indent="0" algn="ctr">
              <a:buNone/>
            </a:pPr>
            <a:r>
              <a:rPr lang="en-US" sz="6600" dirty="0" smtClean="0"/>
              <a:t>7 + 9</a:t>
            </a:r>
          </a:p>
          <a:p>
            <a:pPr marL="0" indent="0" algn="ctr">
              <a:buNone/>
            </a:pPr>
            <a:r>
              <a:rPr lang="en-US" sz="6600" dirty="0" smtClean="0"/>
              <a:t>7 + 5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0382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11 + 11</a:t>
            </a:r>
          </a:p>
          <a:p>
            <a:pPr marL="0" indent="0" algn="ctr">
              <a:buNone/>
            </a:pPr>
            <a:r>
              <a:rPr lang="en-US" sz="6600" dirty="0" smtClean="0"/>
              <a:t>12 + 12</a:t>
            </a:r>
          </a:p>
          <a:p>
            <a:pPr marL="0" indent="0" algn="ctr">
              <a:buNone/>
            </a:pPr>
            <a:r>
              <a:rPr lang="en-US" sz="6600" dirty="0"/>
              <a:t>1</a:t>
            </a:r>
            <a:r>
              <a:rPr lang="en-US" sz="6600" dirty="0" smtClean="0"/>
              <a:t>1 + 12</a:t>
            </a:r>
          </a:p>
          <a:p>
            <a:pPr marL="0" indent="0" algn="ctr">
              <a:buNone/>
            </a:pPr>
            <a:r>
              <a:rPr lang="en-US" sz="6600" dirty="0" smtClean="0"/>
              <a:t>11 + 10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10691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14 + 14</a:t>
            </a:r>
          </a:p>
          <a:p>
            <a:pPr marL="0" indent="0" algn="ctr">
              <a:buNone/>
            </a:pPr>
            <a:r>
              <a:rPr lang="en-US" sz="6600" dirty="0" smtClean="0"/>
              <a:t>13 + 13</a:t>
            </a:r>
          </a:p>
          <a:p>
            <a:pPr marL="0" indent="0" algn="ctr">
              <a:buNone/>
            </a:pPr>
            <a:r>
              <a:rPr lang="en-US" sz="6600" dirty="0" smtClean="0"/>
              <a:t>1</a:t>
            </a:r>
            <a:r>
              <a:rPr lang="en-US" sz="6600" dirty="0"/>
              <a:t>4</a:t>
            </a:r>
            <a:r>
              <a:rPr lang="en-US" sz="6600" dirty="0" smtClean="0"/>
              <a:t> + 13</a:t>
            </a:r>
          </a:p>
          <a:p>
            <a:pPr marL="0" indent="0" algn="ctr">
              <a:buNone/>
            </a:pPr>
            <a:r>
              <a:rPr lang="en-US" sz="6600" dirty="0" smtClean="0"/>
              <a:t>14 + 15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393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18 + 18</a:t>
            </a:r>
          </a:p>
          <a:p>
            <a:pPr marL="0" indent="0" algn="ctr">
              <a:buNone/>
            </a:pPr>
            <a:r>
              <a:rPr lang="en-US" sz="6600" dirty="0" smtClean="0"/>
              <a:t>20 + 20</a:t>
            </a:r>
          </a:p>
          <a:p>
            <a:pPr marL="0" indent="0" algn="ctr">
              <a:buNone/>
            </a:pPr>
            <a:r>
              <a:rPr lang="en-US" sz="6600" dirty="0" smtClean="0"/>
              <a:t>1</a:t>
            </a:r>
            <a:r>
              <a:rPr lang="en-US" sz="6600" dirty="0"/>
              <a:t>8</a:t>
            </a:r>
            <a:r>
              <a:rPr lang="en-US" sz="6600" dirty="0" smtClean="0"/>
              <a:t> + 19</a:t>
            </a:r>
          </a:p>
          <a:p>
            <a:pPr marL="0" indent="0" algn="ctr">
              <a:buNone/>
            </a:pPr>
            <a:r>
              <a:rPr lang="en-US" sz="6600" dirty="0" smtClean="0"/>
              <a:t>18 + 17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393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12 + 12</a:t>
            </a:r>
          </a:p>
          <a:p>
            <a:pPr marL="0" indent="0" algn="ctr">
              <a:buNone/>
            </a:pPr>
            <a:r>
              <a:rPr lang="en-US" sz="6600" dirty="0" smtClean="0"/>
              <a:t>13 + 13</a:t>
            </a:r>
          </a:p>
          <a:p>
            <a:pPr marL="0" indent="0" algn="ctr">
              <a:buNone/>
            </a:pPr>
            <a:r>
              <a:rPr lang="en-US" sz="6600" dirty="0" smtClean="0"/>
              <a:t>12 + 11</a:t>
            </a:r>
          </a:p>
          <a:p>
            <a:pPr marL="0" indent="0" algn="ctr">
              <a:buNone/>
            </a:pPr>
            <a:r>
              <a:rPr lang="en-US" sz="6600" dirty="0" smtClean="0"/>
              <a:t>12 + 13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393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15 + 15</a:t>
            </a:r>
          </a:p>
          <a:p>
            <a:pPr marL="0" indent="0" algn="ctr">
              <a:buNone/>
            </a:pPr>
            <a:r>
              <a:rPr lang="en-US" sz="6600" dirty="0" smtClean="0"/>
              <a:t>16 + 16</a:t>
            </a:r>
          </a:p>
          <a:p>
            <a:pPr marL="0" indent="0" algn="ctr">
              <a:buNone/>
            </a:pPr>
            <a:r>
              <a:rPr lang="en-US" sz="6600" dirty="0" smtClean="0"/>
              <a:t>1</a:t>
            </a:r>
            <a:r>
              <a:rPr lang="en-US" sz="6600" dirty="0"/>
              <a:t>5</a:t>
            </a:r>
            <a:r>
              <a:rPr lang="en-US" sz="6600" dirty="0" smtClean="0"/>
              <a:t> + 14</a:t>
            </a:r>
          </a:p>
          <a:p>
            <a:pPr marL="0" indent="0" algn="ctr">
              <a:buNone/>
            </a:pPr>
            <a:r>
              <a:rPr lang="en-US" sz="6600" dirty="0" smtClean="0"/>
              <a:t>15 + 16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393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16 + 16</a:t>
            </a:r>
          </a:p>
          <a:p>
            <a:pPr marL="0" indent="0" algn="ctr">
              <a:buNone/>
            </a:pPr>
            <a:r>
              <a:rPr lang="en-US" sz="6600" dirty="0" smtClean="0"/>
              <a:t>17 + 17</a:t>
            </a:r>
          </a:p>
          <a:p>
            <a:pPr marL="0" indent="0" algn="ctr">
              <a:buNone/>
            </a:pPr>
            <a:r>
              <a:rPr lang="en-US" sz="6600" dirty="0" smtClean="0"/>
              <a:t>16 + 15</a:t>
            </a:r>
          </a:p>
          <a:p>
            <a:pPr marL="0" indent="0" algn="ctr">
              <a:buNone/>
            </a:pPr>
            <a:r>
              <a:rPr lang="en-US" sz="6600" dirty="0" smtClean="0"/>
              <a:t>16 + 17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393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15 + 15</a:t>
            </a:r>
          </a:p>
          <a:p>
            <a:pPr marL="0" indent="0" algn="ctr">
              <a:buNone/>
            </a:pPr>
            <a:r>
              <a:rPr lang="en-US" sz="6600" dirty="0" smtClean="0"/>
              <a:t>15 + 17</a:t>
            </a:r>
          </a:p>
          <a:p>
            <a:pPr marL="0" indent="0" algn="ctr">
              <a:buNone/>
            </a:pPr>
            <a:r>
              <a:rPr lang="en-US" sz="6600" dirty="0" smtClean="0"/>
              <a:t>15 + 13</a:t>
            </a:r>
          </a:p>
          <a:p>
            <a:pPr marL="0" indent="0" algn="ctr">
              <a:buNone/>
            </a:pPr>
            <a:r>
              <a:rPr lang="en-US" sz="6600" dirty="0" smtClean="0"/>
              <a:t>15 + 16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393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3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06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20 + 20</a:t>
            </a:r>
          </a:p>
          <a:p>
            <a:pPr marL="0" indent="0" algn="ctr">
              <a:buNone/>
            </a:pPr>
            <a:r>
              <a:rPr lang="en-US" sz="6600" dirty="0" smtClean="0"/>
              <a:t>19 + 19</a:t>
            </a:r>
          </a:p>
          <a:p>
            <a:pPr marL="0" indent="0" algn="ctr">
              <a:buNone/>
            </a:pPr>
            <a:r>
              <a:rPr lang="en-US" sz="6600" dirty="0" smtClean="0"/>
              <a:t>19 + 21</a:t>
            </a:r>
          </a:p>
          <a:p>
            <a:pPr marL="0" indent="0" algn="ctr">
              <a:buNone/>
            </a:pPr>
            <a:r>
              <a:rPr lang="en-US" sz="6600" dirty="0" smtClean="0"/>
              <a:t>19 + 17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87180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30 + 30</a:t>
            </a:r>
          </a:p>
          <a:p>
            <a:pPr marL="0" indent="0" algn="ctr">
              <a:buNone/>
            </a:pPr>
            <a:r>
              <a:rPr lang="en-US" sz="6600" dirty="0" smtClean="0"/>
              <a:t>29 + 29</a:t>
            </a:r>
          </a:p>
          <a:p>
            <a:pPr marL="0" indent="0" algn="ctr">
              <a:buNone/>
            </a:pPr>
            <a:r>
              <a:rPr lang="en-US" sz="6600" dirty="0" smtClean="0"/>
              <a:t>29 + 28</a:t>
            </a:r>
          </a:p>
          <a:p>
            <a:pPr marL="0" indent="0" algn="ctr">
              <a:buNone/>
            </a:pPr>
            <a:r>
              <a:rPr lang="en-US" sz="6600" dirty="0" smtClean="0"/>
              <a:t>29 + 31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87180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600" dirty="0"/>
              <a:t>4</a:t>
            </a:r>
            <a:r>
              <a:rPr lang="en-US" sz="6600" dirty="0" smtClean="0"/>
              <a:t>5 + 45</a:t>
            </a:r>
          </a:p>
          <a:p>
            <a:pPr marL="0" indent="0" algn="ctr">
              <a:buNone/>
            </a:pPr>
            <a:r>
              <a:rPr lang="en-US" sz="6600" dirty="0" smtClean="0"/>
              <a:t>46 + 45</a:t>
            </a:r>
          </a:p>
          <a:p>
            <a:pPr marL="0" indent="0" algn="ctr">
              <a:buNone/>
            </a:pPr>
            <a:r>
              <a:rPr lang="en-US" sz="6600" dirty="0" smtClean="0"/>
              <a:t>46 + 46</a:t>
            </a:r>
          </a:p>
          <a:p>
            <a:pPr marL="0" indent="0" algn="ctr">
              <a:buNone/>
            </a:pPr>
            <a:r>
              <a:rPr lang="en-US" sz="6600" dirty="0" smtClean="0"/>
              <a:t>44 + 46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87180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600" dirty="0"/>
              <a:t>2</a:t>
            </a:r>
            <a:r>
              <a:rPr lang="en-US" sz="6600" dirty="0" smtClean="0"/>
              <a:t>5 + 25</a:t>
            </a:r>
          </a:p>
          <a:p>
            <a:pPr marL="0" indent="0" algn="ctr">
              <a:buNone/>
            </a:pPr>
            <a:r>
              <a:rPr lang="en-US" sz="6600" dirty="0" smtClean="0"/>
              <a:t>24 + 25</a:t>
            </a:r>
          </a:p>
          <a:p>
            <a:pPr marL="0" indent="0" algn="ctr">
              <a:buNone/>
            </a:pPr>
            <a:r>
              <a:rPr lang="en-US" sz="6600" dirty="0"/>
              <a:t>2</a:t>
            </a:r>
            <a:r>
              <a:rPr lang="en-US" sz="6600" dirty="0" smtClean="0"/>
              <a:t>5 + 26</a:t>
            </a:r>
          </a:p>
          <a:p>
            <a:pPr marL="0" indent="0" algn="ctr">
              <a:buNone/>
            </a:pPr>
            <a:r>
              <a:rPr lang="en-US" sz="6600" dirty="0" smtClean="0"/>
              <a:t>24 + 26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87180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35 + 35</a:t>
            </a:r>
          </a:p>
          <a:p>
            <a:pPr marL="0" indent="0" algn="ctr">
              <a:buNone/>
            </a:pPr>
            <a:r>
              <a:rPr lang="en-US" sz="6600" dirty="0"/>
              <a:t>3</a:t>
            </a:r>
            <a:r>
              <a:rPr lang="en-US" sz="6600" dirty="0" smtClean="0"/>
              <a:t>5 + 36</a:t>
            </a:r>
          </a:p>
          <a:p>
            <a:pPr marL="0" indent="0" algn="ctr">
              <a:buNone/>
            </a:pPr>
            <a:r>
              <a:rPr lang="en-US" sz="6600" dirty="0" smtClean="0"/>
              <a:t>34 + 35</a:t>
            </a:r>
          </a:p>
          <a:p>
            <a:pPr marL="0" indent="0" algn="ctr">
              <a:buNone/>
            </a:pPr>
            <a:r>
              <a:rPr lang="en-US" sz="6600" dirty="0" smtClean="0"/>
              <a:t>36 + 37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87180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6600" dirty="0" smtClean="0"/>
              <a:t>50 + 50</a:t>
            </a:r>
          </a:p>
          <a:p>
            <a:pPr marL="0" indent="0" algn="ctr">
              <a:buNone/>
            </a:pPr>
            <a:r>
              <a:rPr lang="en-US" sz="6600" dirty="0" smtClean="0"/>
              <a:t>49 + 49</a:t>
            </a:r>
          </a:p>
          <a:p>
            <a:pPr marL="0" indent="0" algn="ctr">
              <a:buNone/>
            </a:pPr>
            <a:r>
              <a:rPr lang="en-US" sz="6600" dirty="0" smtClean="0"/>
              <a:t>48 + 49</a:t>
            </a:r>
          </a:p>
          <a:p>
            <a:pPr marL="0" indent="0" algn="ctr">
              <a:buNone/>
            </a:pPr>
            <a:r>
              <a:rPr lang="en-US" sz="6600" dirty="0" smtClean="0"/>
              <a:t>48 + 48</a:t>
            </a:r>
          </a:p>
          <a:p>
            <a:pPr marL="0" indent="0" algn="ctr">
              <a:buNone/>
            </a:pPr>
            <a:r>
              <a:rPr lang="en-US" sz="6600" dirty="0" smtClean="0"/>
              <a:t>49 + 51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87180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25 + 25</a:t>
            </a:r>
          </a:p>
          <a:p>
            <a:pPr marL="0" indent="0" algn="ctr">
              <a:buNone/>
            </a:pPr>
            <a:r>
              <a:rPr lang="en-US" sz="6600" dirty="0"/>
              <a:t>25 </a:t>
            </a:r>
            <a:r>
              <a:rPr lang="en-US" sz="6600" dirty="0" smtClean="0"/>
              <a:t>+ 26</a:t>
            </a:r>
          </a:p>
          <a:p>
            <a:pPr marL="0" indent="0" algn="ctr">
              <a:buNone/>
            </a:pPr>
            <a:r>
              <a:rPr lang="en-US" sz="6600" dirty="0"/>
              <a:t>25 </a:t>
            </a:r>
            <a:r>
              <a:rPr lang="en-US" sz="6600" dirty="0" smtClean="0"/>
              <a:t>+ 28</a:t>
            </a:r>
          </a:p>
          <a:p>
            <a:pPr marL="0" indent="0" algn="ctr">
              <a:buNone/>
            </a:pPr>
            <a:r>
              <a:rPr lang="en-US" sz="6600" dirty="0" smtClean="0"/>
              <a:t>24 + 27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87180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40 + 40</a:t>
            </a:r>
          </a:p>
          <a:p>
            <a:pPr marL="0" indent="0" algn="ctr">
              <a:buNone/>
            </a:pPr>
            <a:r>
              <a:rPr lang="en-US" sz="6600" dirty="0" smtClean="0"/>
              <a:t>39 + 39</a:t>
            </a:r>
          </a:p>
          <a:p>
            <a:pPr marL="0" indent="0" algn="ctr">
              <a:buNone/>
            </a:pPr>
            <a:r>
              <a:rPr lang="en-US" sz="6600" dirty="0" smtClean="0"/>
              <a:t>39 + 38</a:t>
            </a:r>
          </a:p>
          <a:p>
            <a:pPr marL="0" indent="0" algn="ctr">
              <a:buNone/>
            </a:pPr>
            <a:r>
              <a:rPr lang="en-US" sz="6600" dirty="0" smtClean="0"/>
              <a:t>39 + 41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12990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100 + 100</a:t>
            </a:r>
          </a:p>
          <a:p>
            <a:pPr marL="0" indent="0" algn="ctr">
              <a:buNone/>
            </a:pPr>
            <a:r>
              <a:rPr lang="en-US" sz="6600" dirty="0" smtClean="0"/>
              <a:t>99 + 99</a:t>
            </a:r>
          </a:p>
          <a:p>
            <a:pPr marL="0" indent="0" algn="ctr">
              <a:buNone/>
            </a:pPr>
            <a:r>
              <a:rPr lang="en-US" sz="6600" dirty="0" smtClean="0"/>
              <a:t>99 + </a:t>
            </a:r>
            <a:r>
              <a:rPr lang="en-US" sz="6600" dirty="0"/>
              <a:t>9</a:t>
            </a:r>
            <a:r>
              <a:rPr lang="en-US" sz="6600" dirty="0" smtClean="0"/>
              <a:t>8</a:t>
            </a:r>
          </a:p>
          <a:p>
            <a:pPr marL="0" indent="0" algn="ctr">
              <a:buNone/>
            </a:pPr>
            <a:r>
              <a:rPr lang="en-US" sz="6600" dirty="0" smtClean="0"/>
              <a:t>99 </a:t>
            </a:r>
            <a:r>
              <a:rPr lang="en-US" sz="6600" smtClean="0"/>
              <a:t>+ 97</a:t>
            </a:r>
            <a:endParaRPr lang="en-US" sz="6600" dirty="0" smtClean="0"/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12990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3 + 3</a:t>
            </a:r>
          </a:p>
          <a:p>
            <a:pPr marL="0" indent="0" algn="ctr">
              <a:buNone/>
            </a:pPr>
            <a:r>
              <a:rPr lang="en-US" sz="6600" dirty="0" smtClean="0"/>
              <a:t>3 + 4</a:t>
            </a:r>
          </a:p>
          <a:p>
            <a:pPr marL="0" indent="0" algn="ctr">
              <a:buNone/>
            </a:pPr>
            <a:r>
              <a:rPr lang="en-US" sz="6600" dirty="0" smtClean="0"/>
              <a:t>3 + 2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74199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6 + 6</a:t>
            </a:r>
          </a:p>
          <a:p>
            <a:pPr marL="0" indent="0" algn="ctr">
              <a:buNone/>
            </a:pPr>
            <a:r>
              <a:rPr lang="en-US" sz="6600" dirty="0" smtClean="0"/>
              <a:t>6 + 5</a:t>
            </a:r>
          </a:p>
          <a:p>
            <a:pPr marL="0" indent="0" algn="ctr">
              <a:buNone/>
            </a:pPr>
            <a:r>
              <a:rPr lang="en-US" sz="6600" dirty="0" smtClean="0"/>
              <a:t>6 + 7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40187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/>
              <a:t>9</a:t>
            </a:r>
            <a:r>
              <a:rPr lang="en-US" sz="6600" dirty="0" smtClean="0"/>
              <a:t> + 9</a:t>
            </a:r>
          </a:p>
          <a:p>
            <a:pPr marL="0" indent="0" algn="ctr">
              <a:buNone/>
            </a:pPr>
            <a:r>
              <a:rPr lang="en-US" sz="6600" dirty="0" smtClean="0"/>
              <a:t>9 + 8</a:t>
            </a:r>
          </a:p>
          <a:p>
            <a:pPr marL="0" indent="0" algn="ctr">
              <a:buNone/>
            </a:pPr>
            <a:r>
              <a:rPr lang="en-US" sz="6600" dirty="0" smtClean="0"/>
              <a:t>9 + 10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91454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4 + 4</a:t>
            </a:r>
          </a:p>
          <a:p>
            <a:pPr marL="0" indent="0" algn="ctr">
              <a:buNone/>
            </a:pPr>
            <a:r>
              <a:rPr lang="en-US" sz="6600" dirty="0" smtClean="0"/>
              <a:t>4 + 3</a:t>
            </a:r>
          </a:p>
          <a:p>
            <a:pPr marL="0" indent="0" algn="ctr">
              <a:buNone/>
            </a:pPr>
            <a:r>
              <a:rPr lang="en-US" sz="6600" dirty="0" smtClean="0"/>
              <a:t>4 + 5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0382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7 + 7</a:t>
            </a:r>
          </a:p>
          <a:p>
            <a:pPr marL="0" indent="0" algn="ctr">
              <a:buNone/>
            </a:pPr>
            <a:r>
              <a:rPr lang="en-US" sz="6600" dirty="0" smtClean="0"/>
              <a:t>7 + 6</a:t>
            </a:r>
          </a:p>
          <a:p>
            <a:pPr marL="0" indent="0" algn="ctr">
              <a:buNone/>
            </a:pPr>
            <a:r>
              <a:rPr lang="en-US" sz="6600" dirty="0" smtClean="0"/>
              <a:t>7 + 8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0382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10 + 10</a:t>
            </a:r>
          </a:p>
          <a:p>
            <a:pPr marL="0" indent="0" algn="ctr">
              <a:buNone/>
            </a:pPr>
            <a:r>
              <a:rPr lang="en-US" sz="6600" dirty="0" smtClean="0"/>
              <a:t>10 + 9</a:t>
            </a:r>
          </a:p>
          <a:p>
            <a:pPr marL="0" indent="0" algn="ctr">
              <a:buNone/>
            </a:pPr>
            <a:r>
              <a:rPr lang="en-US" sz="6600" dirty="0" smtClean="0"/>
              <a:t>9 + 9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0382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5 + 5</a:t>
            </a:r>
          </a:p>
          <a:p>
            <a:pPr marL="0" indent="0" algn="ctr">
              <a:buNone/>
            </a:pPr>
            <a:r>
              <a:rPr lang="en-US" sz="6600" dirty="0" smtClean="0"/>
              <a:t>5 + 4</a:t>
            </a:r>
          </a:p>
          <a:p>
            <a:pPr marL="0" indent="0" algn="ctr">
              <a:buNone/>
            </a:pPr>
            <a:r>
              <a:rPr lang="en-US" sz="6600" dirty="0" smtClean="0"/>
              <a:t>5 + 6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0382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22</TotalTime>
  <Words>286</Words>
  <Application>Microsoft Office PowerPoint</Application>
  <PresentationFormat>On-screen Show (4:3)</PresentationFormat>
  <Paragraphs>97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Urban Pop</vt:lpstr>
      <vt:lpstr>Number Talks</vt:lpstr>
      <vt:lpstr>Category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Category 1</dc:title>
  <dc:creator>Mollie Hall</dc:creator>
  <cp:lastModifiedBy>Johnson, Ariene</cp:lastModifiedBy>
  <cp:revision>4</cp:revision>
  <dcterms:created xsi:type="dcterms:W3CDTF">2012-04-25T16:52:21Z</dcterms:created>
  <dcterms:modified xsi:type="dcterms:W3CDTF">2016-03-07T01:44:28Z</dcterms:modified>
</cp:coreProperties>
</file>